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10" r:id="rId15"/>
    <p:sldId id="3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9.png"/><Relationship Id="rId7" Type="http://schemas.openxmlformats.org/officeDocument/2006/relationships/image" Target="../media/image8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ukov-Alexey/VKR-Kompoziti" TargetMode="External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</a:t>
            </a: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Жуков Алексей Иванович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D39601-61BF-473A-A3A5-AD475A7D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2FF153-68C5-4EF3-8547-349E66F2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F7637F-3B76-4D98-8F46-7A1B88AD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6F207EE-0AF9-4BA5-BFF9-8B3DE7940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1584D7D-F7D8-4BC3-B0B4-1B5FA6162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B5FEA28-2BC4-4242-B855-BE34977B1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14EA93C-B2BD-42C2-88C7-F2DB9E022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ECF7802-22B1-4982-9CFA-0BE5C6446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C752843-338B-4666-BDBC-BE17AD32E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91EB0B-5FD4-4958-9D3A-F572405B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198" y="3419"/>
            <a:ext cx="5410635" cy="31858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0A695A-C453-4D95-80C2-245E9FAD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106" y="3189243"/>
            <a:ext cx="7181850" cy="2286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A08045-11B0-4C13-8701-2128FC9FF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09AA52-E526-40E5-845C-CE71DC7DD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939" y="1851053"/>
            <a:ext cx="2469192" cy="35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277DD8-9A41-4587-A947-E5841F292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96" y="2519597"/>
            <a:ext cx="5419512" cy="11613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1E7F8E-EA4F-4D14-BAAF-83D549966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96" y="49573"/>
            <a:ext cx="5405158" cy="24259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1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github.com/Zhukov-Alexey/VKR-Kompoziti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F085692-C237-4D00-AAE8-D13D194A1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957" y="4483606"/>
            <a:ext cx="4868849" cy="21210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C34809-97D9-476C-93D1-4B01B3E61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0" y="73467"/>
            <a:ext cx="8287366" cy="41240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64EF42-7455-49B1-A57E-A9EF7829EA7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785440" y="4483606"/>
            <a:ext cx="3307487" cy="21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BC003-2BC9-4627-9F83-3CE65AA396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346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32661" y="885074"/>
            <a:ext cx="7815537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стопор возник 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 (кроме одного графика, так он и не захотел отображаться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E5301-D6BB-401A-BD51-3ACBFD06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578" y="0"/>
            <a:ext cx="2855632" cy="40206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 подробный план, который помог плодотворно 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3689E-AEDA-47A3-8EDF-91FEDB5E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01" y="-557"/>
            <a:ext cx="2798063" cy="4021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389D31-097C-457C-9C40-AA4637F38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634" y="-7215"/>
            <a:ext cx="2833366" cy="40212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1439A28-B00C-41DB-A408-2240119A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937" y="4197512"/>
            <a:ext cx="2761891" cy="23215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FABAF81-5EA6-4C13-BBBF-3FF24DB0F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286" y="5014937"/>
            <a:ext cx="4164871" cy="93226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FD92C41-2123-47AF-AF30-F99A516C9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029" y="5612742"/>
            <a:ext cx="803376" cy="119568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B03E810-1FCB-464C-B2FB-90BAF35F9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029" y="4079804"/>
            <a:ext cx="776911" cy="560099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7657683-D6A2-485F-864A-33B7FA7D7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304" y="5747260"/>
            <a:ext cx="1542227" cy="10722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94F1D0-31C1-4CEB-8F7F-E7CF8E83A3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600" y="4625955"/>
            <a:ext cx="2273574" cy="2182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0A3F40-D8DA-4DA6-B94C-0D123885B6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3162" y="3933873"/>
            <a:ext cx="2943291" cy="206724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C4E91F-E640-4C1C-A5EB-84303CDBC0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9233" y="5260573"/>
            <a:ext cx="2462212" cy="14740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7197CB-5399-420B-92F8-D741219E1A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4807" y="4147912"/>
            <a:ext cx="3114583" cy="11269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D08DDF-2B0C-447D-8CAF-3B40AA3B16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9261" y="5662314"/>
            <a:ext cx="3114584" cy="107229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8A85330-ADC3-4B0C-A2AE-A912F8D15F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0425" y="4210416"/>
            <a:ext cx="1752112" cy="868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E9EBD8-F6A5-4C72-91B0-E2873EAE43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14916" y="4221066"/>
            <a:ext cx="955241" cy="785313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6168" y="6323147"/>
            <a:ext cx="1390137" cy="45873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A42DDEA-15F9-4F70-BE58-98DAAB2620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36885" y="6144085"/>
            <a:ext cx="1555115" cy="51784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BB34DFC-3767-47AB-8100-355955D302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6981" y="5371208"/>
            <a:ext cx="681481" cy="6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542" y="580117"/>
            <a:ext cx="4295940" cy="18685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44FF4A-F041-47E7-B641-56B47D97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3"/>
          <a:srcRect l="4332" t="13586" r="6980" b="-1368"/>
          <a:stretch/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6"/>
          <a:srcRect l="5054" t="1060" r="14801"/>
          <a:stretch/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02A00A-1648-4C74-95EE-1CCB3648A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13FA86-FE0D-4FAD-B0AA-10083F058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9836" y="2178692"/>
            <a:ext cx="2566636" cy="211005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1B640E7-6CB2-444B-AD9D-5A4301C39B0D}"/>
              </a:ext>
            </a:extLst>
          </p:cNvPr>
          <p:cNvPicPr/>
          <p:nvPr/>
        </p:nvPicPr>
        <p:blipFill rotWithShape="1">
          <a:blip r:embed="rId10"/>
          <a:srcRect l="8303" t="25887" r="7340" b="20413"/>
          <a:stretch/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8BE450-6D0F-4DF7-B15A-4E774152900A}"/>
              </a:ext>
            </a:extLst>
          </p:cNvPr>
          <p:cNvPicPr/>
          <p:nvPr/>
        </p:nvPicPr>
        <p:blipFill rotWithShape="1">
          <a:blip r:embed="rId11"/>
          <a:srcRect l="3129" t="38937" r="4582" b="36031"/>
          <a:stretch/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40" y="3949429"/>
            <a:ext cx="3579536" cy="27251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343" y="4882493"/>
            <a:ext cx="2275686" cy="18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F99986-B37B-49F0-B26A-6996F221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73" y="2657246"/>
            <a:ext cx="5848350" cy="4162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536" y="-18875"/>
            <a:ext cx="3953606" cy="270509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5E97B7-C28B-4729-842A-6F1932F7F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086EFC4-D75C-458D-8B2F-FB90BA876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AD1481-F0BC-4004-8205-D3BA0FEE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3E5869-06E6-4F69-B35D-5BC2549A2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2F14C-14C8-4CAA-89CB-6D6B853F1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815</TotalTime>
  <Words>1054</Words>
  <Application>Microsoft Office PowerPoint</Application>
  <PresentationFormat>Широкоэкранный</PresentationFormat>
  <Paragraphs>150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Алексей</cp:lastModifiedBy>
  <cp:revision>67</cp:revision>
  <dcterms:created xsi:type="dcterms:W3CDTF">2022-06-12T16:10:37Z</dcterms:created>
  <dcterms:modified xsi:type="dcterms:W3CDTF">2023-04-25T10:02:01Z</dcterms:modified>
</cp:coreProperties>
</file>